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notesMasterIdLst>
    <p:notesMasterId r:id="rId13"/>
  </p:notesMasterIdLst>
  <p:sldIdLst>
    <p:sldId id="256" r:id="rId2"/>
    <p:sldId id="260" r:id="rId3"/>
    <p:sldId id="267" r:id="rId4"/>
    <p:sldId id="263" r:id="rId5"/>
    <p:sldId id="257" r:id="rId6"/>
    <p:sldId id="262" r:id="rId7"/>
    <p:sldId id="268" r:id="rId8"/>
    <p:sldId id="261" r:id="rId9"/>
    <p:sldId id="258" r:id="rId10"/>
    <p:sldId id="259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8777C-FA3E-224F-91C9-29E9A949CA4A}" type="datetimeFigureOut">
              <a:rPr lang="fr-FR" smtClean="0"/>
              <a:t>16/04/2018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D1913-6A20-F943-BB77-E176E06B413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503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80F2-FF04-0546-AFB0-B0BE8A4497B8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500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2A1DA-AEE5-D24B-B860-A71CB5F8AEC3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E8051-B2DA-284F-8E68-99E7798C7F7F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3690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C8E6-759C-9C4C-8BB2-057512331005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9920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A035-69FC-914F-90E3-AEEBB423618F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315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DC340-D39F-2B41-9994-F4B15F909E50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861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D8A6-8C3B-1D43-83A6-F0A017F41CD7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93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A9F30-F3EE-2146-B824-10A8401851B7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929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A7A30-1A7B-7B48-977A-69FFB7C34B4A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284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36DB7-0DB9-E442-B20E-2E5713A5798C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885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901C-D3EC-0B4E-AA9A-4B0A0720A1C5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560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1D422-509F-674C-868B-B67F0166EE56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491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382EF-B53A-A94B-B9E0-1339BD5B16CB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9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4D66EBF-52DE-8F44-AC86-6E673339949F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866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D5309DF-F213-F84D-85FD-78962176863E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13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08DBC2-D679-2D4A-B6DC-3B9BC9255A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10000" dirty="0"/>
              <a:t>NFC </a:t>
            </a:r>
            <a:r>
              <a:rPr lang="fr-FR" sz="10000" dirty="0" err="1"/>
              <a:t>Placing</a:t>
            </a:r>
            <a:endParaRPr lang="fr-FR" sz="100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B1BADB5-D76C-1545-A840-EB53A2933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344727"/>
            <a:ext cx="10572000" cy="434974"/>
          </a:xfrm>
        </p:spPr>
        <p:txBody>
          <a:bodyPr>
            <a:noAutofit/>
          </a:bodyPr>
          <a:lstStyle/>
          <a:p>
            <a:r>
              <a:rPr lang="fr-FR" sz="2400" dirty="0"/>
              <a:t>ABDENNADHER &amp; CONSTANT &amp; LIATTI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C5308A0-29F1-9E48-9F8A-0F726E436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49ED2E1-4350-5A43-BF83-9E9BA18C2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11" y="190095"/>
            <a:ext cx="2978072" cy="753488"/>
          </a:xfrm>
          <a:prstGeom prst="rect">
            <a:avLst/>
          </a:prstGeom>
        </p:spPr>
      </p:pic>
      <p:sp>
        <p:nvSpPr>
          <p:cNvPr id="6" name="Sous-titre 2">
            <a:extLst>
              <a:ext uri="{FF2B5EF4-FFF2-40B4-BE49-F238E27FC236}">
                <a16:creationId xmlns:a16="http://schemas.microsoft.com/office/drawing/2014/main" id="{B6C6951D-F77F-3242-B970-4E11C150F181}"/>
              </a:ext>
            </a:extLst>
          </p:cNvPr>
          <p:cNvSpPr txBox="1">
            <a:spLocks/>
          </p:cNvSpPr>
          <p:nvPr/>
        </p:nvSpPr>
        <p:spPr>
          <a:xfrm>
            <a:off x="810001" y="6004274"/>
            <a:ext cx="3236705" cy="43497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LUNDI 16 AVRIL 2018</a:t>
            </a:r>
          </a:p>
        </p:txBody>
      </p:sp>
    </p:spTree>
    <p:extLst>
      <p:ext uri="{BB962C8B-B14F-4D97-AF65-F5344CB8AC3E}">
        <p14:creationId xmlns:p14="http://schemas.microsoft.com/office/powerpoint/2010/main" val="3805564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FBE993-6D7F-7D49-BE80-49B2252AF4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F8228BED-8924-0C45-8B2F-1BD116F67F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E3A194-82D3-914C-AAED-1A10F1BCB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970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AA9ADC-7D93-6447-A145-52F66A605D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Questions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A979BD2-9482-0942-98F6-96074A016B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FF71B48-716A-FF45-AE59-FA4C6F47E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668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B87731-2906-174B-97AF-852ACEB032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NFC </a:t>
            </a:r>
            <a:r>
              <a:rPr lang="fr-FR" dirty="0" err="1"/>
              <a:t>Placing</a:t>
            </a:r>
            <a:r>
              <a:rPr lang="fr-FR" dirty="0"/>
              <a:t> : C’est quoi ?</a:t>
            </a:r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808E9CC2-4B7D-1D43-9865-7F8369EE96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fr-FR" sz="2400" dirty="0"/>
              <a:t>Placement des objets avec NFC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DFA744-47E3-5C41-8F5C-8C75DDBF3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8679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68A59C-5DD2-3A45-9555-5ADF0EE44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NFC </a:t>
            </a:r>
            <a:r>
              <a:rPr lang="fr-FR" dirty="0" err="1"/>
              <a:t>Placing</a:t>
            </a:r>
            <a:r>
              <a:rPr lang="fr-FR" dirty="0"/>
              <a:t> : Fonctionnement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24350A-2B94-FF40-ABD0-7B9E873C4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/>
          </a:bodyPr>
          <a:lstStyle/>
          <a:p>
            <a:r>
              <a:rPr lang="fr-FR" sz="2400" dirty="0"/>
              <a:t>Tags NFC sur des objets</a:t>
            </a:r>
          </a:p>
          <a:p>
            <a:pPr lvl="1"/>
            <a:r>
              <a:rPr lang="fr-FR" sz="2400" dirty="0"/>
              <a:t>Table, chaise, ...</a:t>
            </a:r>
          </a:p>
          <a:p>
            <a:r>
              <a:rPr lang="fr-FR" sz="2400" dirty="0"/>
              <a:t>Scan via une application Android</a:t>
            </a:r>
          </a:p>
          <a:p>
            <a:pPr lvl="1"/>
            <a:r>
              <a:rPr lang="fr-FR" sz="2400" dirty="0"/>
              <a:t>Lecteur</a:t>
            </a:r>
          </a:p>
          <a:p>
            <a:pPr lvl="1"/>
            <a:r>
              <a:rPr lang="fr-FR" sz="2400" dirty="0"/>
              <a:t>Ecriture des tags (création, modification)</a:t>
            </a:r>
          </a:p>
          <a:p>
            <a:r>
              <a:rPr lang="fr-FR" sz="2400" dirty="0"/>
              <a:t>Module web </a:t>
            </a:r>
          </a:p>
          <a:p>
            <a:pPr lvl="1"/>
            <a:r>
              <a:rPr lang="fr-FR" sz="2400" dirty="0"/>
              <a:t>Affichage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02E6C9E-8F16-2244-8DC3-D16F6F1B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420B821-E263-EF48-B37D-FC023C849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1667" y="2087406"/>
            <a:ext cx="3157741" cy="431908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EB0738D-9B0E-9F48-8A6E-F6A0AF239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835385">
            <a:off x="8562714" y="3924303"/>
            <a:ext cx="1058366" cy="77929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1A21484-20DE-4B41-A98C-A4BCA6598BEB}"/>
              </a:ext>
            </a:extLst>
          </p:cNvPr>
          <p:cNvSpPr txBox="1"/>
          <p:nvPr/>
        </p:nvSpPr>
        <p:spPr>
          <a:xfrm>
            <a:off x="8026943" y="4648833"/>
            <a:ext cx="132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Web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88EAC6C-41C4-E74B-9995-905083B7C2B5}"/>
              </a:ext>
            </a:extLst>
          </p:cNvPr>
          <p:cNvSpPr txBox="1"/>
          <p:nvPr/>
        </p:nvSpPr>
        <p:spPr>
          <a:xfrm>
            <a:off x="8858612" y="3504030"/>
            <a:ext cx="1543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/>
                </a:solidFill>
              </a:rPr>
              <a:t>Server</a:t>
            </a:r>
            <a:br>
              <a:rPr lang="fr-FR" sz="1400" dirty="0">
                <a:solidFill>
                  <a:schemeClr val="bg1"/>
                </a:solidFill>
              </a:rPr>
            </a:br>
            <a:r>
              <a:rPr lang="fr-FR" sz="1400" dirty="0" err="1">
                <a:solidFill>
                  <a:schemeClr val="bg1"/>
                </a:solidFill>
              </a:rPr>
              <a:t>Socket.io</a:t>
            </a:r>
            <a:endParaRPr lang="fr-FR" sz="1400" dirty="0">
              <a:solidFill>
                <a:schemeClr val="bg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8756B81-A5C6-B140-BDCB-9D3C4F874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667" y="4027250"/>
            <a:ext cx="636757" cy="63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526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D3466C-9A65-FE48-986A-CB80D0B46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Serveur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1CDE79-094C-9043-852A-64B337C2C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/>
          </a:bodyPr>
          <a:lstStyle/>
          <a:p>
            <a:r>
              <a:rPr lang="fr-FR" sz="2400" dirty="0"/>
              <a:t>PYTHON</a:t>
            </a:r>
          </a:p>
          <a:p>
            <a:pPr lvl="1"/>
            <a:r>
              <a:rPr lang="fr-FR" sz="2400" dirty="0"/>
              <a:t>REST</a:t>
            </a:r>
          </a:p>
          <a:p>
            <a:pPr lvl="2"/>
            <a:r>
              <a:rPr lang="fr-FR" sz="2400" dirty="0" err="1"/>
              <a:t>flask</a:t>
            </a:r>
            <a:endParaRPr lang="fr-FR" sz="2400" dirty="0"/>
          </a:p>
          <a:p>
            <a:pPr lvl="1"/>
            <a:r>
              <a:rPr lang="fr-FR" sz="2400" dirty="0"/>
              <a:t>SOCKET.IO</a:t>
            </a:r>
          </a:p>
          <a:p>
            <a:pPr lvl="2"/>
            <a:r>
              <a:rPr lang="fr-FR" sz="2400" dirty="0" err="1"/>
              <a:t>flask_socketio</a:t>
            </a:r>
            <a:endParaRPr lang="fr-FR" sz="2400" dirty="0"/>
          </a:p>
          <a:p>
            <a:pPr lvl="1"/>
            <a:r>
              <a:rPr lang="fr-FR" sz="2400" dirty="0"/>
              <a:t>SQLITE</a:t>
            </a:r>
          </a:p>
          <a:p>
            <a:pPr lvl="2"/>
            <a:r>
              <a:rPr lang="fr-FR" sz="2400" dirty="0"/>
              <a:t>sqlite3</a:t>
            </a:r>
          </a:p>
          <a:p>
            <a:r>
              <a:rPr lang="fr-FR" sz="2400" dirty="0"/>
              <a:t>APIDOC</a:t>
            </a:r>
          </a:p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7C52D97-FB3F-8F4A-822D-D3A1A898E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687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28E82D-445E-724C-BDE7-09A79ECE8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Serveur - REST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65E843-4269-2245-9A2B-0D5C3EBAB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Autofit/>
          </a:bodyPr>
          <a:lstStyle/>
          <a:p>
            <a:r>
              <a:rPr lang="fr-FR" sz="2400" dirty="0"/>
              <a:t>REST</a:t>
            </a:r>
          </a:p>
          <a:p>
            <a:pPr lvl="1"/>
            <a:r>
              <a:rPr lang="fr-FR" sz="2400" dirty="0"/>
              <a:t>Authentification</a:t>
            </a:r>
          </a:p>
          <a:p>
            <a:pPr lvl="1"/>
            <a:r>
              <a:rPr lang="fr-FR" sz="2400" dirty="0"/>
              <a:t>/&lt;</a:t>
            </a:r>
            <a:r>
              <a:rPr lang="fr-FR" sz="2400" dirty="0" err="1"/>
              <a:t>object_id</a:t>
            </a:r>
            <a:r>
              <a:rPr lang="fr-FR" sz="2400" dirty="0"/>
              <a:t>&gt;</a:t>
            </a:r>
          </a:p>
          <a:p>
            <a:pPr lvl="2"/>
            <a:r>
              <a:rPr lang="fr-FR" sz="2400" dirty="0"/>
              <a:t>GET</a:t>
            </a:r>
          </a:p>
          <a:p>
            <a:pPr lvl="2"/>
            <a:r>
              <a:rPr lang="fr-FR" sz="2400" dirty="0"/>
              <a:t>POST</a:t>
            </a:r>
          </a:p>
          <a:p>
            <a:pPr lvl="2"/>
            <a:r>
              <a:rPr lang="fr-FR" sz="2400" dirty="0"/>
              <a:t>DELETE</a:t>
            </a:r>
          </a:p>
          <a:p>
            <a:pPr lvl="1"/>
            <a:r>
              <a:rPr lang="fr-FR" sz="2400" dirty="0"/>
              <a:t>Fichiers statiques</a:t>
            </a:r>
          </a:p>
          <a:p>
            <a:pPr lvl="2"/>
            <a:r>
              <a:rPr lang="fr-FR" sz="2400" dirty="0" err="1"/>
              <a:t>index.html</a:t>
            </a:r>
            <a:r>
              <a:rPr lang="fr-FR" sz="2400" dirty="0"/>
              <a:t>,  </a:t>
            </a:r>
            <a:r>
              <a:rPr lang="fr-FR" sz="2400" dirty="0" err="1"/>
              <a:t>script.js</a:t>
            </a:r>
            <a:r>
              <a:rPr lang="fr-FR" sz="2400" dirty="0"/>
              <a:t>, </a:t>
            </a:r>
            <a:r>
              <a:rPr lang="fr-FR" sz="2400" dirty="0" err="1"/>
              <a:t>plan.png</a:t>
            </a:r>
            <a:r>
              <a:rPr lang="fr-FR" sz="2400" dirty="0"/>
              <a:t>, </a:t>
            </a:r>
            <a:r>
              <a:rPr lang="fr-FR" sz="2400" dirty="0" err="1"/>
              <a:t>nfc.png</a:t>
            </a:r>
            <a:endParaRPr lang="fr-FR" sz="240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B36A6E-220A-7449-9EDA-1171714F8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306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BF493B-1470-BB4C-999E-F4C489B12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Serveur – SOCKET.IO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37843D4-152C-9E41-90D9-161DAFD2F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dirty="0"/>
              <a:t>SOCKET.IO</a:t>
            </a:r>
          </a:p>
          <a:p>
            <a:pPr lvl="1"/>
            <a:r>
              <a:rPr lang="fr-FR" sz="2400" dirty="0"/>
              <a:t>Broadcast</a:t>
            </a:r>
          </a:p>
          <a:p>
            <a:pPr lvl="2"/>
            <a:r>
              <a:rPr lang="fr-FR" sz="2400" dirty="0"/>
              <a:t>SCAN</a:t>
            </a:r>
          </a:p>
          <a:p>
            <a:pPr lvl="2"/>
            <a:r>
              <a:rPr lang="fr-FR" sz="2400" dirty="0"/>
              <a:t>SCAN_NOT_FOUND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ECBF51C-F2B9-D241-8381-D80FC4826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278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624380-26DC-F74F-9528-3C06D7BA8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Tags NFC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555EA1-5E39-254D-B607-EAC84B5D2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/>
              <a:t>ISO 14443 (3A)</a:t>
            </a:r>
          </a:p>
          <a:p>
            <a:pPr lvl="1"/>
            <a:r>
              <a:rPr lang="fr-FR" sz="2400" dirty="0"/>
              <a:t>Cartes d’identification</a:t>
            </a:r>
          </a:p>
          <a:p>
            <a:pPr lvl="1"/>
            <a:r>
              <a:rPr lang="fr-FR" sz="2400" dirty="0"/>
              <a:t>Sans contact</a:t>
            </a:r>
          </a:p>
          <a:p>
            <a:pPr lvl="1"/>
            <a:r>
              <a:rPr lang="fr-FR" sz="2400" dirty="0"/>
              <a:t>13.56 MHZ (RFID HF)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A6E290A-86E3-A94A-B669-A915CE84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A79A51B-E4FC-EB4F-AE65-031C0BE57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183" y="2194410"/>
            <a:ext cx="5616103" cy="42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010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55DE32-0E2C-0F4F-B35C-A5E845FD7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Android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974D53-7784-4644-B867-7361A3F69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/>
              <a:t>Lecture TAG</a:t>
            </a:r>
          </a:p>
          <a:p>
            <a:r>
              <a:rPr lang="fr-FR" sz="2400" dirty="0"/>
              <a:t>Ecriture TAG</a:t>
            </a:r>
          </a:p>
          <a:p>
            <a:r>
              <a:rPr lang="fr-FR" sz="2400" dirty="0"/>
              <a:t>Permissions</a:t>
            </a:r>
          </a:p>
          <a:p>
            <a:pPr lvl="1"/>
            <a:r>
              <a:rPr lang="fr-FR" sz="2200" dirty="0"/>
              <a:t>NFC</a:t>
            </a:r>
          </a:p>
          <a:p>
            <a:pPr lvl="1"/>
            <a:r>
              <a:rPr lang="fr-FR" sz="2200" dirty="0"/>
              <a:t>INTERNET</a:t>
            </a:r>
          </a:p>
          <a:p>
            <a:r>
              <a:rPr lang="fr-FR" sz="2400" dirty="0"/>
              <a:t>Client REST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7F80B19-1B91-6847-98E1-4F762AD2F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469AB47-AA3A-944D-B0A7-CD9D01419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995" y="1988987"/>
            <a:ext cx="2702855" cy="464009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C01B5D2-AF19-B141-B8A7-A7F77DF71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6655" y="2002563"/>
            <a:ext cx="2715870" cy="461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64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C7A932-BF08-4941-9906-254428820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Web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98DCDC-7989-D748-8D8E-B1ECCB278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HTML</a:t>
            </a:r>
          </a:p>
          <a:p>
            <a:r>
              <a:rPr lang="fr-FR" dirty="0"/>
              <a:t>JavaScript</a:t>
            </a:r>
          </a:p>
          <a:p>
            <a:r>
              <a:rPr lang="fr-FR" dirty="0"/>
              <a:t>SOCKET.IO</a:t>
            </a:r>
          </a:p>
          <a:p>
            <a:r>
              <a:rPr lang="fr-FR" dirty="0" err="1"/>
              <a:t>Canvas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8DE8066-9FBB-A24D-8ED5-396A128CB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59BFEC4-D0AA-9244-A677-C84900490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164" y="1985051"/>
            <a:ext cx="7961122" cy="442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043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Palissad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Concis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c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{5F685349-A608-4F41-B08D-4D0F96C6B6B9}tf10001121</Template>
  <TotalTime>68</TotalTime>
  <Words>160</Words>
  <Application>Microsoft Macintosh PowerPoint</Application>
  <PresentationFormat>Grand écran</PresentationFormat>
  <Paragraphs>68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Calibri</vt:lpstr>
      <vt:lpstr>Century Gothic</vt:lpstr>
      <vt:lpstr>Wingdings 2</vt:lpstr>
      <vt:lpstr>Concis</vt:lpstr>
      <vt:lpstr>NFC Placing</vt:lpstr>
      <vt:lpstr>NFC Placing : C’est quoi ?</vt:lpstr>
      <vt:lpstr>NFC Placing : Fonctionnement</vt:lpstr>
      <vt:lpstr>Serveur</vt:lpstr>
      <vt:lpstr>Serveur - REST</vt:lpstr>
      <vt:lpstr>Serveur – SOCKET.IO</vt:lpstr>
      <vt:lpstr>Tags NFC</vt:lpstr>
      <vt:lpstr>Android</vt:lpstr>
      <vt:lpstr>Web</vt:lpstr>
      <vt:lpstr>Démonstration</vt:lpstr>
      <vt:lpstr>Questions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NFC Placing</dc:title>
  <dc:creator>Constant Matthieu</dc:creator>
  <cp:lastModifiedBy>Constant Matthieu</cp:lastModifiedBy>
  <cp:revision>10</cp:revision>
  <dcterms:created xsi:type="dcterms:W3CDTF">2018-04-16T10:33:45Z</dcterms:created>
  <dcterms:modified xsi:type="dcterms:W3CDTF">2018-04-16T13:42:01Z</dcterms:modified>
</cp:coreProperties>
</file>

<file path=docProps/thumbnail.jpeg>
</file>